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42" r:id="rId5"/>
    <p:sldId id="384" r:id="rId6"/>
    <p:sldId id="387" r:id="rId7"/>
    <p:sldId id="388" r:id="rId8"/>
    <p:sldId id="389" r:id="rId9"/>
    <p:sldId id="390" r:id="rId10"/>
    <p:sldId id="385" r:id="rId11"/>
    <p:sldId id="386" r:id="rId12"/>
    <p:sldId id="391" r:id="rId13"/>
    <p:sldId id="392" r:id="rId14"/>
    <p:sldId id="393" r:id="rId15"/>
    <p:sldId id="394" r:id="rId16"/>
    <p:sldId id="395" r:id="rId17"/>
    <p:sldId id="396" r:id="rId18"/>
    <p:sldId id="3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90"/>
            <p14:sldId id="385"/>
          </p14:sldIdLst>
        </p14:section>
        <p14:section name="Phase A: Archi Vision" id="{8847A70F-5E11-44A7-9981-2266461FEBEF}">
          <p14:sldIdLst>
            <p14:sldId id="386"/>
            <p14:sldId id="391"/>
            <p14:sldId id="392"/>
            <p14:sldId id="393"/>
            <p14:sldId id="394"/>
            <p14:sldId id="395"/>
          </p14:sldIdLst>
        </p14:section>
        <p14:section name="Phase B: Business Architecture" id="{0AEEA379-7622-47C3-8671-E7A6A25F6B1A}">
          <p14:sldIdLst>
            <p14:sldId id="396"/>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1995" autoAdjust="0"/>
  </p:normalViewPr>
  <p:slideViewPr>
    <p:cSldViewPr snapToGrid="0" snapToObjects="1" showGuides="1">
      <p:cViewPr varScale="1">
        <p:scale>
          <a:sx n="94" d="100"/>
          <a:sy n="94" d="100"/>
        </p:scale>
        <p:origin x="1176" y="3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2/15/2025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627101"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About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videos and course in 2023, gained interests by variable architect roles, ~ 400 students</a:t>
            </a:r>
          </a:p>
          <a:p>
            <a:pPr marL="342900" indent="-342900">
              <a:buFont typeface="Arial" panose="020B0604020202020204" pitchFamily="34" charset="0"/>
              <a:buChar char="•"/>
            </a:pPr>
            <a:r>
              <a:rPr lang="en-US" dirty="0"/>
              <a:t>The course was selected into Udemy Business in Q4 2024, and as the only one relating to “ArchiSurance” topic there</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1. 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752</TotalTime>
  <Words>404</Words>
  <Application>Microsoft Office PowerPoint</Application>
  <PresentationFormat>Widescreen</PresentationFormat>
  <Paragraphs>57</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Nova</vt:lpstr>
      <vt:lpstr>Biome</vt:lpstr>
      <vt:lpstr>Calibri</vt:lpstr>
      <vt:lpstr>Custom</vt:lpstr>
      <vt:lpstr>Archi Modeling in ArchiSurance</vt:lpstr>
      <vt:lpstr>Opening and Course Introduction</vt:lpstr>
      <vt:lpstr>About Me – Xiaoqi Zhao (and archi. Related)</vt:lpstr>
      <vt:lpstr>About This Course – ArchiSurance 2025</vt:lpstr>
      <vt:lpstr>Key Learning Information for your Aware</vt:lpstr>
      <vt:lpstr>Check Other Related Course</vt:lpstr>
      <vt:lpstr>1. ArchiSurance Case Study Overview &amp; Intro</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Solution Concept View</vt:lpstr>
      <vt:lpstr>Phase B: Business Architecture - Organization 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20</cp:revision>
  <dcterms:created xsi:type="dcterms:W3CDTF">2024-12-16T12:48:57Z</dcterms:created>
  <dcterms:modified xsi:type="dcterms:W3CDTF">2025-02-16T01:07:58Z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